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BC740-8448-490C-AE0B-7B9ED21B96D3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25357-A4DE-47F4-BE4F-431680DDEB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09800" y="914400"/>
            <a:ext cx="4648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00B0F0"/>
                </a:solidFill>
              </a:rPr>
              <a:t>What happened to happiness on Earth?</a:t>
            </a:r>
            <a:endParaRPr lang="en-US" sz="7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 Garner</dc:creator>
  <cp:lastModifiedBy>Sam Garner</cp:lastModifiedBy>
  <cp:revision>1</cp:revision>
  <dcterms:created xsi:type="dcterms:W3CDTF">2010-12-02T14:42:19Z</dcterms:created>
  <dcterms:modified xsi:type="dcterms:W3CDTF">2010-12-02T14:46:23Z</dcterms:modified>
</cp:coreProperties>
</file>